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9.jpg"/><Relationship Id="rId6" Type="http://schemas.openxmlformats.org/officeDocument/2006/relationships/image" Target="../media/image8.jpg"/><Relationship Id="rId7"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Ett mycket tunt lager ljus först</a:t>
            </a:r>
            <a:endParaRPr i="1"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Låt det torka och tillsätt sedan ljusgrå</a:t>
            </a:r>
            <a:endParaRPr i="1"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Låt det torka och lägg sedan till mörkgrå</a:t>
            </a:r>
            <a:endParaRPr i="1"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i="1" lang="en" sz="1000">
                <a:latin typeface="Open Sans"/>
                <a:ea typeface="Open Sans"/>
                <a:cs typeface="Open Sans"/>
                <a:sym typeface="Open Sans"/>
              </a:rPr>
              <a:t>Lägg sedan till de mörkaste gråa</a:t>
            </a:r>
            <a:endParaRPr i="1"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Referensbild</a:t>
            </a:r>
            <a:endParaRPr i="1"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i="1" lang="en" sz="1000">
                <a:solidFill>
                  <a:srgbClr val="D9D9D9"/>
                </a:solidFill>
                <a:latin typeface="Open Sans"/>
                <a:ea typeface="Open Sans"/>
                <a:cs typeface="Open Sans"/>
                <a:sym typeface="Open Sans"/>
              </a:rPr>
              <a:t>Måla här</a:t>
            </a:r>
            <a:endParaRPr i="1"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Grunderna i akvarellmålning - Apple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Akvarell fungerar bäst när du målar från ljust till mörkt. Detta är motsatsen till att rita. Detta arbetsblad är till för att hjälpa dig att se olika former av ljus och mörker i föremål. Om detta är första gången, använd helt enkelt tunna lager av samma färg. Försök annars att gå från en varm färg, som ljusorange, till en kall färg, som mörklila.</a:t>
            </a:r>
            <a:endParaRPr i="1"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Grunderna i akvarellmålning - Orange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Akvarell fungerar bäst när du målar från ljust till mörkt. Detta är motsatsen till att rita. Detta arbetsblad är till för att hjälpa dig att se olika former av ljus och mörker i föremål. Om det här är första gången, använd helt enkelt tunna lager av samma färg. Försök annars att gå från en varm färg, som ljusorange, till en kall färg, som mörklila.</a:t>
            </a:r>
            <a:endParaRPr i="1"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Ett mycket tunt lager ljus först</a:t>
            </a:r>
            <a:endParaRPr i="1"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Låt det torka och tillsätt sedan ljusgrå</a:t>
            </a:r>
            <a:endParaRPr i="1"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Referensbild</a:t>
            </a:r>
            <a:endParaRPr i="1"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i="1" lang="en" sz="1000">
                <a:solidFill>
                  <a:srgbClr val="D9D9D9"/>
                </a:solidFill>
                <a:latin typeface="Open Sans"/>
                <a:ea typeface="Open Sans"/>
                <a:cs typeface="Open Sans"/>
                <a:sym typeface="Open Sans"/>
              </a:rPr>
              <a:t>Måla här</a:t>
            </a:r>
            <a:endParaRPr i="1"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Låt det torka och lägg sedan till mörkgrå</a:t>
            </a:r>
            <a:endParaRPr i="1"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i="1" lang="en" sz="1000">
                <a:latin typeface="Open Sans"/>
                <a:ea typeface="Open Sans"/>
                <a:cs typeface="Open Sans"/>
                <a:sym typeface="Open Sans"/>
              </a:rPr>
              <a:t>Lägg sedan till de mörkaste gråa</a:t>
            </a:r>
            <a:endParaRPr i="1"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